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01" r:id="rId5"/>
  </p:sldIdLst>
  <p:sldSz cx="6858000" cy="9906000" type="A4"/>
  <p:notesSz cx="6808788" cy="9940925"/>
  <p:defaultTextStyle>
    <a:defPPr>
      <a:defRPr lang="en-US"/>
    </a:defPPr>
    <a:lvl1pPr marL="0" algn="l" defTabSz="45703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1pPr>
    <a:lvl2pPr marL="457034" algn="l" defTabSz="45703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2pPr>
    <a:lvl3pPr marL="914070" algn="l" defTabSz="45703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3pPr>
    <a:lvl4pPr marL="1371106" algn="l" defTabSz="45703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4pPr>
    <a:lvl5pPr marL="1828140" algn="l" defTabSz="45703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5pPr>
    <a:lvl6pPr marL="2285176" algn="l" defTabSz="45703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6pPr>
    <a:lvl7pPr marL="2742211" algn="l" defTabSz="45703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7pPr>
    <a:lvl8pPr marL="3199246" algn="l" defTabSz="45703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8pPr>
    <a:lvl9pPr marL="3656281" algn="l" defTabSz="45703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315C"/>
    <a:srgbClr val="B4C7E7"/>
    <a:srgbClr val="A0144E"/>
    <a:srgbClr val="DAE3F3"/>
    <a:srgbClr val="1A335D"/>
    <a:srgbClr val="ED7D31"/>
    <a:srgbClr val="CFD5EA"/>
    <a:srgbClr val="5C739C"/>
    <a:srgbClr val="FFFFFF"/>
    <a:srgbClr val="00AA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394" autoAdjust="0"/>
  </p:normalViewPr>
  <p:slideViewPr>
    <p:cSldViewPr snapToGrid="0">
      <p:cViewPr>
        <p:scale>
          <a:sx n="70" d="100"/>
          <a:sy n="70" d="100"/>
        </p:scale>
        <p:origin x="3288" y="-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8" y="0"/>
            <a:ext cx="2950475" cy="49877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15E729E6-B30D-4A50-90A6-C9CD54B1788A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251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80" y="4784069"/>
            <a:ext cx="5447030" cy="3914240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155"/>
            <a:ext cx="2950475" cy="498772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8" y="9442155"/>
            <a:ext cx="2950475" cy="498772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3B6D4310-9AF9-4113-933A-5E89E1F43A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5552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07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34" algn="l" defTabSz="91407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070" algn="l" defTabSz="91407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106" algn="l" defTabSz="91407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140" algn="l" defTabSz="91407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176" algn="l" defTabSz="91407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211" algn="l" defTabSz="91407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246" algn="l" defTabSz="91407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281" algn="l" defTabSz="91407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D4310-9AF9-4113-933A-5E89E1F43A6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523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5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94" indent="0" algn="ctr">
              <a:buNone/>
              <a:defRPr sz="1500"/>
            </a:lvl2pPr>
            <a:lvl3pPr marL="685787" indent="0" algn="ctr">
              <a:buNone/>
              <a:defRPr sz="1350"/>
            </a:lvl3pPr>
            <a:lvl4pPr marL="1028681" indent="0" algn="ctr">
              <a:buNone/>
              <a:defRPr sz="1200"/>
            </a:lvl4pPr>
            <a:lvl5pPr marL="1371575" indent="0" algn="ctr">
              <a:buNone/>
              <a:defRPr sz="1200"/>
            </a:lvl5pPr>
            <a:lvl6pPr marL="1714468" indent="0" algn="ctr">
              <a:buNone/>
              <a:defRPr sz="1200"/>
            </a:lvl6pPr>
            <a:lvl7pPr marL="2057362" indent="0" algn="ctr">
              <a:buNone/>
              <a:defRPr sz="1200"/>
            </a:lvl7pPr>
            <a:lvl8pPr marL="2400256" indent="0" algn="ctr">
              <a:buNone/>
              <a:defRPr sz="1200"/>
            </a:lvl8pPr>
            <a:lvl9pPr marL="274315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DCABC-1BD4-4980-B378-775257D0C912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98964-5DA0-4924-BE2F-6488A8EB0F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5411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DCABC-1BD4-4980-B378-775257D0C912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98964-5DA0-4924-BE2F-6488A8EB0F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2400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5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5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DCABC-1BD4-4980-B378-775257D0C912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98964-5DA0-4924-BE2F-6488A8EB0F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6625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DCABC-1BD4-4980-B378-775257D0C912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98964-5DA0-4924-BE2F-6488A8EB0F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952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8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8" y="6629228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89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7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8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6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6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5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5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DCABC-1BD4-4980-B378-775257D0C912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98964-5DA0-4924-BE2F-6488A8EB0F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4408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DCABC-1BD4-4980-B378-775257D0C912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98964-5DA0-4924-BE2F-6488A8EB0F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1349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3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3" y="2428349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4" indent="0">
              <a:buNone/>
              <a:defRPr sz="1500" b="1"/>
            </a:lvl2pPr>
            <a:lvl3pPr marL="685787" indent="0">
              <a:buNone/>
              <a:defRPr sz="1350" b="1"/>
            </a:lvl3pPr>
            <a:lvl4pPr marL="1028681" indent="0">
              <a:buNone/>
              <a:defRPr sz="1200" b="1"/>
            </a:lvl4pPr>
            <a:lvl5pPr marL="1371575" indent="0">
              <a:buNone/>
              <a:defRPr sz="1200" b="1"/>
            </a:lvl5pPr>
            <a:lvl6pPr marL="1714468" indent="0">
              <a:buNone/>
              <a:defRPr sz="1200" b="1"/>
            </a:lvl6pPr>
            <a:lvl7pPr marL="2057362" indent="0">
              <a:buNone/>
              <a:defRPr sz="1200" b="1"/>
            </a:lvl7pPr>
            <a:lvl8pPr marL="2400256" indent="0">
              <a:buNone/>
              <a:defRPr sz="1200" b="1"/>
            </a:lvl8pPr>
            <a:lvl9pPr marL="274315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3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428349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4" indent="0">
              <a:buNone/>
              <a:defRPr sz="1500" b="1"/>
            </a:lvl2pPr>
            <a:lvl3pPr marL="685787" indent="0">
              <a:buNone/>
              <a:defRPr sz="1350" b="1"/>
            </a:lvl3pPr>
            <a:lvl4pPr marL="1028681" indent="0">
              <a:buNone/>
              <a:defRPr sz="1200" b="1"/>
            </a:lvl4pPr>
            <a:lvl5pPr marL="1371575" indent="0">
              <a:buNone/>
              <a:defRPr sz="1200" b="1"/>
            </a:lvl5pPr>
            <a:lvl6pPr marL="1714468" indent="0">
              <a:buNone/>
              <a:defRPr sz="1200" b="1"/>
            </a:lvl6pPr>
            <a:lvl7pPr marL="2057362" indent="0">
              <a:buNone/>
              <a:defRPr sz="1200" b="1"/>
            </a:lvl7pPr>
            <a:lvl8pPr marL="2400256" indent="0">
              <a:buNone/>
              <a:defRPr sz="1200" b="1"/>
            </a:lvl8pPr>
            <a:lvl9pPr marL="274315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DCABC-1BD4-4980-B378-775257D0C912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98964-5DA0-4924-BE2F-6488A8EB0F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4819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DCABC-1BD4-4980-B378-775257D0C912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98964-5DA0-4924-BE2F-6488A8EB0F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4676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DCABC-1BD4-4980-B378-775257D0C912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98964-5DA0-4924-BE2F-6488A8EB0F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2275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2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894" indent="0">
              <a:buNone/>
              <a:defRPr sz="1050"/>
            </a:lvl2pPr>
            <a:lvl3pPr marL="685787" indent="0">
              <a:buNone/>
              <a:defRPr sz="900"/>
            </a:lvl3pPr>
            <a:lvl4pPr marL="1028681" indent="0">
              <a:buNone/>
              <a:defRPr sz="750"/>
            </a:lvl4pPr>
            <a:lvl5pPr marL="1371575" indent="0">
              <a:buNone/>
              <a:defRPr sz="750"/>
            </a:lvl5pPr>
            <a:lvl6pPr marL="1714468" indent="0">
              <a:buNone/>
              <a:defRPr sz="750"/>
            </a:lvl6pPr>
            <a:lvl7pPr marL="2057362" indent="0">
              <a:buNone/>
              <a:defRPr sz="750"/>
            </a:lvl7pPr>
            <a:lvl8pPr marL="2400256" indent="0">
              <a:buNone/>
              <a:defRPr sz="750"/>
            </a:lvl8pPr>
            <a:lvl9pPr marL="274315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DCABC-1BD4-4980-B378-775257D0C912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98964-5DA0-4924-BE2F-6488A8EB0F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0439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894" indent="0">
              <a:buNone/>
              <a:defRPr sz="2100"/>
            </a:lvl2pPr>
            <a:lvl3pPr marL="685787" indent="0">
              <a:buNone/>
              <a:defRPr sz="1800"/>
            </a:lvl3pPr>
            <a:lvl4pPr marL="1028681" indent="0">
              <a:buNone/>
              <a:defRPr sz="1500"/>
            </a:lvl4pPr>
            <a:lvl5pPr marL="1371575" indent="0">
              <a:buNone/>
              <a:defRPr sz="1500"/>
            </a:lvl5pPr>
            <a:lvl6pPr marL="1714468" indent="0">
              <a:buNone/>
              <a:defRPr sz="1500"/>
            </a:lvl6pPr>
            <a:lvl7pPr marL="2057362" indent="0">
              <a:buNone/>
              <a:defRPr sz="1500"/>
            </a:lvl7pPr>
            <a:lvl8pPr marL="2400256" indent="0">
              <a:buNone/>
              <a:defRPr sz="1500"/>
            </a:lvl8pPr>
            <a:lvl9pPr marL="274315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2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894" indent="0">
              <a:buNone/>
              <a:defRPr sz="1050"/>
            </a:lvl2pPr>
            <a:lvl3pPr marL="685787" indent="0">
              <a:buNone/>
              <a:defRPr sz="900"/>
            </a:lvl3pPr>
            <a:lvl4pPr marL="1028681" indent="0">
              <a:buNone/>
              <a:defRPr sz="750"/>
            </a:lvl4pPr>
            <a:lvl5pPr marL="1371575" indent="0">
              <a:buNone/>
              <a:defRPr sz="750"/>
            </a:lvl5pPr>
            <a:lvl6pPr marL="1714468" indent="0">
              <a:buNone/>
              <a:defRPr sz="750"/>
            </a:lvl6pPr>
            <a:lvl7pPr marL="2057362" indent="0">
              <a:buNone/>
              <a:defRPr sz="750"/>
            </a:lvl7pPr>
            <a:lvl8pPr marL="2400256" indent="0">
              <a:buNone/>
              <a:defRPr sz="750"/>
            </a:lvl8pPr>
            <a:lvl9pPr marL="274315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DCABC-1BD4-4980-B378-775257D0C912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98964-5DA0-4924-BE2F-6488A8EB0F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7374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90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90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9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DCABC-1BD4-4980-B378-775257D0C912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5" y="9181399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9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98964-5DA0-4924-BE2F-6488A8EB0F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9429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787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7" indent="-171447" algn="l" defTabSz="68578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41" indent="-171447" algn="l" defTabSz="68578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34" indent="-171447" algn="l" defTabSz="68578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8" indent="-171447" algn="l" defTabSz="68578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22" indent="-171447" algn="l" defTabSz="68578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15" indent="-171447" algn="l" defTabSz="68578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09" indent="-171447" algn="l" defTabSz="68578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03" indent="-171447" algn="l" defTabSz="68578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97" indent="-171447" algn="l" defTabSz="68578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4" algn="l" defTabSz="68578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7" algn="l" defTabSz="68578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81" algn="l" defTabSz="68578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75" algn="l" defTabSz="68578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68" algn="l" defTabSz="68578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62" algn="l" defTabSz="68578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56" algn="l" defTabSz="68578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50" algn="l" defTabSz="68578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svg"/><Relationship Id="rId4" Type="http://schemas.openxmlformats.org/officeDocument/2006/relationships/image" Target="../media/image2.png"/><Relationship Id="rId9" Type="http://schemas.openxmlformats.org/officeDocument/2006/relationships/image" Target="../media/image7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12">
            <a:extLst>
              <a:ext uri="{FF2B5EF4-FFF2-40B4-BE49-F238E27FC236}">
                <a16:creationId xmlns:a16="http://schemas.microsoft.com/office/drawing/2014/main" id="{46D33E26-6909-2D49-A565-7A7B8F3061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6181856"/>
              </p:ext>
            </p:extLst>
          </p:nvPr>
        </p:nvGraphicFramePr>
        <p:xfrm>
          <a:off x="-217209" y="811793"/>
          <a:ext cx="7195275" cy="9038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7460">
                  <a:extLst>
                    <a:ext uri="{9D8B030D-6E8A-4147-A177-3AD203B41FA5}">
                      <a16:colId xmlns:a16="http://schemas.microsoft.com/office/drawing/2014/main" val="1554053637"/>
                    </a:ext>
                  </a:extLst>
                </a:gridCol>
                <a:gridCol w="1364872">
                  <a:extLst>
                    <a:ext uri="{9D8B030D-6E8A-4147-A177-3AD203B41FA5}">
                      <a16:colId xmlns:a16="http://schemas.microsoft.com/office/drawing/2014/main" val="2561578956"/>
                    </a:ext>
                  </a:extLst>
                </a:gridCol>
                <a:gridCol w="1064500">
                  <a:extLst>
                    <a:ext uri="{9D8B030D-6E8A-4147-A177-3AD203B41FA5}">
                      <a16:colId xmlns:a16="http://schemas.microsoft.com/office/drawing/2014/main" val="2104088882"/>
                    </a:ext>
                  </a:extLst>
                </a:gridCol>
                <a:gridCol w="843764">
                  <a:extLst>
                    <a:ext uri="{9D8B030D-6E8A-4147-A177-3AD203B41FA5}">
                      <a16:colId xmlns:a16="http://schemas.microsoft.com/office/drawing/2014/main" val="3855740947"/>
                    </a:ext>
                  </a:extLst>
                </a:gridCol>
                <a:gridCol w="1076549">
                  <a:extLst>
                    <a:ext uri="{9D8B030D-6E8A-4147-A177-3AD203B41FA5}">
                      <a16:colId xmlns:a16="http://schemas.microsoft.com/office/drawing/2014/main" val="3332966226"/>
                    </a:ext>
                  </a:extLst>
                </a:gridCol>
                <a:gridCol w="2328130">
                  <a:extLst>
                    <a:ext uri="{9D8B030D-6E8A-4147-A177-3AD203B41FA5}">
                      <a16:colId xmlns:a16="http://schemas.microsoft.com/office/drawing/2014/main" val="4013692015"/>
                    </a:ext>
                  </a:extLst>
                </a:gridCol>
              </a:tblGrid>
              <a:tr h="477756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315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Club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315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Year</a:t>
                      </a:r>
                    </a:p>
                    <a:p>
                      <a:pPr algn="ctr"/>
                      <a:r>
                        <a:rPr lang="en-GB" sz="1200" dirty="0"/>
                        <a:t>Y11 after p6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A335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Time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A335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Location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A335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Staff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A335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4310692"/>
                  </a:ext>
                </a:extLst>
              </a:tr>
              <a:tr h="334378">
                <a:tc rowSpan="5"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Monday 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/>
                        <a:t>Coding Club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/>
                        <a:t>All years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/>
                        <a:t>3:05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/>
                        <a:t>N17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/>
                        <a:t>Ms Russell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93043"/>
                  </a:ext>
                </a:extLst>
              </a:tr>
              <a:tr h="33437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/>
                        <a:t>Homework club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/>
                        <a:t>7, 8, 9 10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/>
                        <a:t>3:05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/>
                        <a:t>W18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/>
                        <a:t>LSAs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9020489"/>
                  </a:ext>
                </a:extLst>
              </a:tr>
              <a:tr h="5254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Fitness Suite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years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3.05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Fitness Suite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Mr Thompson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3547884"/>
                  </a:ext>
                </a:extLst>
              </a:tr>
              <a:tr h="40990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/>
                        <a:t>Homework club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/>
                        <a:t>7, 8, 9 10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/>
                        <a:t>3:05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/>
                        <a:t>W18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/>
                        <a:t>LSAs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3621319"/>
                  </a:ext>
                </a:extLst>
              </a:tr>
              <a:tr h="573218">
                <a:tc vMerge="1">
                  <a:txBody>
                    <a:bodyPr/>
                    <a:lstStyle/>
                    <a:p>
                      <a:endParaRPr lang="en-GB" sz="1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/>
                        <a:t>Rounders/</a:t>
                      </a:r>
                      <a:r>
                        <a:rPr lang="en-GB" sz="1500" baseline="0" dirty="0"/>
                        <a:t> Softball</a:t>
                      </a:r>
                      <a:endParaRPr lang="en-GB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/>
                        <a:t>All</a:t>
                      </a:r>
                      <a:r>
                        <a:rPr lang="en-GB" sz="1500" baseline="0" dirty="0"/>
                        <a:t> years</a:t>
                      </a:r>
                      <a:endParaRPr lang="en-GB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/>
                        <a:t>3:05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/>
                        <a:t>Field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/>
                        <a:t>Mrs Stephenson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7843625"/>
                  </a:ext>
                </a:extLst>
              </a:tr>
              <a:tr h="334378">
                <a:tc rowSpan="5">
                  <a:txBody>
                    <a:bodyPr/>
                    <a:lstStyle/>
                    <a:p>
                      <a:pPr marL="0" marR="0" lvl="0" indent="0" algn="ctr" defTabSz="6857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Tuesday </a:t>
                      </a:r>
                    </a:p>
                    <a:p>
                      <a:endParaRPr lang="en-GB" sz="1300" dirty="0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/>
                        <a:t>Table</a:t>
                      </a:r>
                      <a:r>
                        <a:rPr lang="en-GB" sz="1500" baseline="0" dirty="0"/>
                        <a:t> Tennis</a:t>
                      </a:r>
                      <a:r>
                        <a:rPr lang="en-GB" sz="1500" dirty="0"/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/>
                        <a:t>7,8,9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/>
                        <a:t>Lunch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/>
                        <a:t>S. Hall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/>
                        <a:t>Mrs Spanner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5920043"/>
                  </a:ext>
                </a:extLst>
              </a:tr>
              <a:tr h="57321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>
                          <a:solidFill>
                            <a:schemeClr val="tx1"/>
                          </a:solidFill>
                        </a:rPr>
                        <a:t>Athletics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>
                          <a:solidFill>
                            <a:schemeClr val="tx1"/>
                          </a:solidFill>
                        </a:rPr>
                        <a:t>All years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>
                          <a:solidFill>
                            <a:schemeClr val="tx1"/>
                          </a:solidFill>
                        </a:rPr>
                        <a:t>3:05-4.30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>
                          <a:solidFill>
                            <a:schemeClr val="tx1"/>
                          </a:solidFill>
                        </a:rPr>
                        <a:t>Field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>
                          <a:solidFill>
                            <a:schemeClr val="tx1"/>
                          </a:solidFill>
                        </a:rPr>
                        <a:t>PE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516774"/>
                  </a:ext>
                </a:extLst>
              </a:tr>
              <a:tr h="334378">
                <a:tc vMerge="1">
                  <a:txBody>
                    <a:bodyPr/>
                    <a:lstStyle/>
                    <a:p>
                      <a:endParaRPr lang="en-GB" sz="1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/>
                        <a:t>Our Community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/>
                        <a:t>All years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/>
                        <a:t>3:05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/>
                        <a:t>N24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/>
                        <a:t>Miss Carter and Mrs Park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7886305"/>
                  </a:ext>
                </a:extLst>
              </a:tr>
              <a:tr h="57321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/>
                        <a:t>Music Club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/>
                        <a:t>7,8 &amp; 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/>
                        <a:t>3:05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7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dirty="0"/>
                        <a:t>Music Room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/>
                        <a:t>Mrs Cathcart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6205491"/>
                  </a:ext>
                </a:extLst>
              </a:tr>
              <a:tr h="334378">
                <a:tc vMerge="1">
                  <a:txBody>
                    <a:bodyPr/>
                    <a:lstStyle/>
                    <a:p>
                      <a:endParaRPr lang="en-GB" sz="1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/>
                        <a:t>Homework club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/>
                        <a:t>7, 8, 9 10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/>
                        <a:t>3:05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/>
                        <a:t>W18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/>
                        <a:t>LSAs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7264595"/>
                  </a:ext>
                </a:extLst>
              </a:tr>
              <a:tr h="740407">
                <a:tc rowSpan="4"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Wednesday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Tennis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years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3.05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Sports hall/ Tennis courts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Mr</a:t>
                      </a:r>
                      <a:r>
                        <a:rPr lang="en-GB" baseline="0" dirty="0"/>
                        <a:t> Schmidt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0228251"/>
                  </a:ext>
                </a:extLst>
              </a:tr>
              <a:tr h="57321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/>
                        <a:t>KS3 Reading Club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/>
                        <a:t>7,8,9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/>
                        <a:t>Lunch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/>
                        <a:t>N23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7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dirty="0"/>
                        <a:t>Various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1884630"/>
                  </a:ext>
                </a:extLst>
              </a:tr>
              <a:tr h="52945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/>
                        <a:t>Homework club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/>
                        <a:t>7, 8, 9 10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/>
                        <a:t>3:05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/>
                        <a:t>W18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/>
                        <a:t>LSAs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0222038"/>
                  </a:ext>
                </a:extLst>
              </a:tr>
              <a:tr h="283265">
                <a:tc vMerge="1">
                  <a:txBody>
                    <a:bodyPr/>
                    <a:lstStyle/>
                    <a:p>
                      <a:endParaRPr lang="en-GB" sz="1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Btec Sport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3.05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Ms Bryan &amp; Mr Wall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4185065"/>
                  </a:ext>
                </a:extLst>
              </a:tr>
              <a:tr h="537339">
                <a:tc>
                  <a:txBody>
                    <a:bodyPr/>
                    <a:lstStyle/>
                    <a:p>
                      <a:r>
                        <a:rPr lang="en-GB" sz="1300" dirty="0"/>
                        <a:t>Thursday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/>
                        <a:t>Table</a:t>
                      </a:r>
                      <a:r>
                        <a:rPr lang="en-GB" sz="1500" baseline="0" dirty="0"/>
                        <a:t> Tennis KS3</a:t>
                      </a:r>
                      <a:endParaRPr lang="en-GB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7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dirty="0"/>
                        <a:t>7,8,9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/>
                        <a:t>Lunch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/>
                        <a:t>Gym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7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dirty="0"/>
                        <a:t>Mr Schmidt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600843"/>
                  </a:ext>
                </a:extLst>
              </a:tr>
              <a:tr h="409901">
                <a:tc rowSpan="2"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Friday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/>
                        <a:t>Girls Fitness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/>
                        <a:t>9,10,11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/>
                        <a:t>3:05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/>
                        <a:t>F. Suite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7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dirty="0"/>
                        <a:t>Ms</a:t>
                      </a:r>
                      <a:r>
                        <a:rPr lang="en-GB" sz="1500" baseline="0" dirty="0"/>
                        <a:t> Bryan</a:t>
                      </a:r>
                      <a:endParaRPr lang="en-GB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6899048"/>
                  </a:ext>
                </a:extLst>
              </a:tr>
              <a:tr h="334378">
                <a:tc vMerge="1">
                  <a:txBody>
                    <a:bodyPr/>
                    <a:lstStyle/>
                    <a:p>
                      <a:pPr algn="ctr"/>
                      <a:endParaRPr lang="en-GB" sz="13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/>
                        <a:t>Dance Club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7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dirty="0"/>
                        <a:t>All years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/>
                        <a:t>3:15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/>
                        <a:t>Gym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7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dirty="0"/>
                        <a:t>Miss Caplan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815917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-224850" y="-83008"/>
            <a:ext cx="7195276" cy="972000"/>
          </a:xfrm>
          <a:prstGeom prst="rect">
            <a:avLst/>
          </a:prstGeom>
          <a:solidFill>
            <a:srgbClr val="00AA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5"/>
          </a:p>
        </p:txBody>
      </p:sp>
      <p:sp>
        <p:nvSpPr>
          <p:cNvPr id="7" name="Rectangle 6"/>
          <p:cNvSpPr/>
          <p:nvPr/>
        </p:nvSpPr>
        <p:spPr>
          <a:xfrm>
            <a:off x="-224849" y="341156"/>
            <a:ext cx="7195275" cy="504704"/>
          </a:xfrm>
          <a:prstGeom prst="rect">
            <a:avLst/>
          </a:prstGeom>
          <a:solidFill>
            <a:srgbClr val="1A33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bg1"/>
                </a:solidFill>
                <a:latin typeface="Trebuchet MS" panose="020B0603020202020204" pitchFamily="34" charset="0"/>
              </a:rPr>
              <a:t>      Extra-Curricular Half Term 5</a:t>
            </a:r>
          </a:p>
        </p:txBody>
      </p:sp>
      <p:sp>
        <p:nvSpPr>
          <p:cNvPr id="23" name="AutoShape 2" descr="50+] Cool Science Wallpapers - WallpaperSafari">
            <a:extLst>
              <a:ext uri="{FF2B5EF4-FFF2-40B4-BE49-F238E27FC236}">
                <a16:creationId xmlns:a16="http://schemas.microsoft.com/office/drawing/2014/main" id="{5516D125-87D9-FE36-8F5D-0C2167948D6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164178" y="9915599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5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81D8E2E-E8A8-9DB2-90C7-71F72CDA5B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93" y="347684"/>
            <a:ext cx="513757" cy="504704"/>
          </a:xfrm>
          <a:prstGeom prst="rect">
            <a:avLst/>
          </a:prstGeom>
        </p:spPr>
      </p:pic>
      <p:pic>
        <p:nvPicPr>
          <p:cNvPr id="2" name="Graphic 1" descr="Soccer with solid fill">
            <a:extLst>
              <a:ext uri="{FF2B5EF4-FFF2-40B4-BE49-F238E27FC236}">
                <a16:creationId xmlns:a16="http://schemas.microsoft.com/office/drawing/2014/main" id="{F7101196-599D-A605-1339-C155AE3737C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14509" y="1783792"/>
            <a:ext cx="2654469" cy="2654469"/>
          </a:xfrm>
          <a:prstGeom prst="rect">
            <a:avLst/>
          </a:prstGeom>
        </p:spPr>
      </p:pic>
      <p:pic>
        <p:nvPicPr>
          <p:cNvPr id="4" name="Graphic 3" descr="Drama with solid fill">
            <a:extLst>
              <a:ext uri="{FF2B5EF4-FFF2-40B4-BE49-F238E27FC236}">
                <a16:creationId xmlns:a16="http://schemas.microsoft.com/office/drawing/2014/main" id="{C84B0AFC-76E1-6258-C938-222A1CBD70C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429000" y="2683585"/>
            <a:ext cx="3172326" cy="3172326"/>
          </a:xfrm>
          <a:prstGeom prst="rect">
            <a:avLst/>
          </a:prstGeom>
        </p:spPr>
      </p:pic>
      <p:pic>
        <p:nvPicPr>
          <p:cNvPr id="5" name="Graphic 4" descr="Programmer female with solid fill">
            <a:extLst>
              <a:ext uri="{FF2B5EF4-FFF2-40B4-BE49-F238E27FC236}">
                <a16:creationId xmlns:a16="http://schemas.microsoft.com/office/drawing/2014/main" id="{DB57EFE3-C0FB-9D95-84FD-FF288976FDE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rot="20440512">
            <a:off x="175540" y="5087735"/>
            <a:ext cx="2860713" cy="2860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417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0FB0556E3CBFD47B0B7C4B6F81CCC49" ma:contentTypeVersion="2" ma:contentTypeDescription="Create a new document." ma:contentTypeScope="" ma:versionID="14656e7600266b27184b0518e57c4270">
  <xsd:schema xmlns:xsd="http://www.w3.org/2001/XMLSchema" xmlns:xs="http://www.w3.org/2001/XMLSchema" xmlns:p="http://schemas.microsoft.com/office/2006/metadata/properties" xmlns:ns2="1ce84b5f-f9c1-4659-ba49-0931965c0aa1" targetNamespace="http://schemas.microsoft.com/office/2006/metadata/properties" ma:root="true" ma:fieldsID="572eeb2340db31c5715d66e301b9a6e1" ns2:_="">
    <xsd:import namespace="1ce84b5f-f9c1-4659-ba49-0931965c0aa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e84b5f-f9c1-4659-ba49-0931965c0aa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4A1310D-3148-4BEC-8729-B5001F3799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ce84b5f-f9c1-4659-ba49-0931965c0aa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872DB44-4277-4F25-BCE3-E4929817328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6522348-A4AE-481A-BE74-91D85E80A921}">
  <ds:schemaRefs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1ce84b5f-f9c1-4659-ba49-0931965c0aa1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7409</TotalTime>
  <Words>178</Words>
  <Application>Microsoft Office PowerPoint</Application>
  <PresentationFormat>A4 Paper (210x297 mm)</PresentationFormat>
  <Paragraphs>98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Trebuchet MS</vt:lpstr>
      <vt:lpstr>Office Theme</vt:lpstr>
      <vt:lpstr>PowerPoint Presentation</vt:lpstr>
    </vt:vector>
  </TitlesOfParts>
  <Company>L.E.A.D. IT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Hagen</dc:creator>
  <cp:lastModifiedBy>Emma Graham</cp:lastModifiedBy>
  <cp:revision>66</cp:revision>
  <cp:lastPrinted>2024-01-17T07:48:19Z</cp:lastPrinted>
  <dcterms:created xsi:type="dcterms:W3CDTF">2020-08-31T14:43:46Z</dcterms:created>
  <dcterms:modified xsi:type="dcterms:W3CDTF">2024-04-22T12:14:03Z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0x01010030FB0556E3CBFD47B0B7C4B6F81CCC49</vt:lpwstr>
  </property>
</Properties>
</file>