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508F4D-0148-4EA6-B8AE-D1FD3A9E6E4E}" v="1" dt="2025-02-14T10:40:10.8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0C958-28CA-130D-72E0-9FF5564778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091C92-880A-B82F-78D2-FCFA144CA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AD370-BC70-CAE4-A3C4-81E8DFE1B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53249-D289-4C37-AC38-7C7C6B03EDC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61E93-3645-4984-2EC7-5CD23CC96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CBD99-CA24-B9CA-0EC0-B8EA7980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E5F55-B8F0-4DB1-B482-12ACF6841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832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86D39-20C3-58C8-5CE4-4886FC212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052BB0-B2CA-0C21-608A-B2D4CA5245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907F7-9DDE-E84C-4713-3F5EF0B84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53249-D289-4C37-AC38-7C7C6B03EDC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FFFD9-1DD0-451E-237C-477EE7675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8E61B-0883-10E8-BBFF-9CA063A30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E5F55-B8F0-4DB1-B482-12ACF6841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717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583A06-2EF1-3C19-1191-CFCF093A9D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DC5F2E-F2F7-AC34-17CA-B16C80CAE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BF896F-7C42-36C0-05AE-FBB8222BA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53249-D289-4C37-AC38-7C7C6B03EDC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AF044-F506-51FE-0C2B-392743668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62C75-0684-B3F2-391A-51AC92F9C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E5F55-B8F0-4DB1-B482-12ACF6841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84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4261F-9845-FE8B-9D2C-95F353471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54B28-5E07-BF7B-F0F3-78951124A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35E5D-D1E3-6A51-106F-44E27CA2D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53249-D289-4C37-AC38-7C7C6B03EDC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E8407-2D19-C7A7-4A6E-031338A97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7E648-8EA6-0A43-2E19-6CD089D4D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E5F55-B8F0-4DB1-B482-12ACF6841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627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42C99-5777-7487-9EB7-4AA148F18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93927-E242-93EE-32D6-B3B99BDEA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E0F24-0A50-395F-B520-778A71407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53249-D289-4C37-AC38-7C7C6B03EDC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FB8658-235F-111B-EA67-E47EF3181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09419-E485-D9B5-F49D-4C74C5763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E5F55-B8F0-4DB1-B482-12ACF6841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510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66992-35F7-F161-9ACB-32C9A6930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D81DD-7DFD-1E4B-9B28-CE7792E4BE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CB110-5CF9-8EB5-6605-DC447FD97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A1683-8C5F-5E08-53BB-ABD157D75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53249-D289-4C37-AC38-7C7C6B03EDC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C0B94E-887F-A1C8-C32E-88B5707D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97B3B9-B9C6-54AB-7B7A-37E9B1926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E5F55-B8F0-4DB1-B482-12ACF6841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932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7884B-DEFF-7BB4-AFF7-4E572BF3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617BC-C354-B0BF-91B2-CFE877604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071C07-C529-BF07-61D8-BF5AA1CEC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3CD66F-AF09-0040-54E3-DA3FD6EA47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40AD46-CEE5-DA45-67AE-A1E6440783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0F6662-DA91-C97A-3B7A-BDFEDF5E8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53249-D289-4C37-AC38-7C7C6B03EDC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DA8FC9-B121-53B5-34CA-5748E44FC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A286A4-9129-F933-F820-DEF42DB51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E5F55-B8F0-4DB1-B482-12ACF6841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293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5F072-396F-2BEC-C851-21F38318A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503082-2D40-5E43-02E2-8C81CCCA2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53249-D289-4C37-AC38-7C7C6B03EDC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531583-A65A-24A5-EE13-F946004F1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470EA8-BA16-D289-F71E-602C295E8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E5F55-B8F0-4DB1-B482-12ACF6841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40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C4A5D2-7F04-BD99-78A6-FBDD62699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53249-D289-4C37-AC38-7C7C6B03EDC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9F426E-DE2E-9436-337A-B54D89D57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90C992-6AE9-DBB0-1545-B16C8610A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E5F55-B8F0-4DB1-B482-12ACF6841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505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85E84-6E72-30A4-7293-7A2CE2239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D5C58-A15C-F5D0-DBB2-54ECD60EE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6C0480-F8F9-0964-B3D6-EC9160810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1A6086-8F0D-0B69-1C45-CAAF0183C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53249-D289-4C37-AC38-7C7C6B03EDC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A62DD9-94EB-A9BC-0D59-83B7B98F0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2E93F9-A371-CAF8-98D8-0033A108C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E5F55-B8F0-4DB1-B482-12ACF6841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66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14A1D-0781-1D69-1167-0C9C6AA1D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F0ED61-87A0-3B9B-37D3-8A348981CA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B710EE-B1CD-823B-22D4-D14A8A7A6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D700D-11E4-03E6-A2E8-A20E103BE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53249-D289-4C37-AC38-7C7C6B03EDC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5F5F4-9106-2BEB-B60F-62C357945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3DA36-73FF-1509-8BD7-8CDE20A2E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E5F55-B8F0-4DB1-B482-12ACF6841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162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130F0A-AEAD-224F-5B58-33BAE4856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2FB20F-5397-E350-943E-6C4F82340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E534D-C581-8850-9D45-30E898030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953249-D289-4C37-AC38-7C7C6B03EDCF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34E9D7-EB17-D5FA-B7B1-7D4E61229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D7FC7-5423-FCC1-F9A9-DD72D0D3C0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1E5F55-B8F0-4DB1-B482-12ACF6841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80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FCC6214-F6D1-017D-0227-FCE0BD5B6FF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986"/>
          <a:stretch/>
        </p:blipFill>
        <p:spPr>
          <a:xfrm>
            <a:off x="729673" y="155470"/>
            <a:ext cx="3448091" cy="62730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EF34F9E-CCA9-E431-7124-38A1F6D6632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168" t="2306" r="2460" b="1422"/>
          <a:stretch/>
        </p:blipFill>
        <p:spPr>
          <a:xfrm>
            <a:off x="4359563" y="258617"/>
            <a:ext cx="6151419" cy="6169891"/>
          </a:xfrm>
          <a:prstGeom prst="rect">
            <a:avLst/>
          </a:prstGeom>
        </p:spPr>
      </p:pic>
      <p:pic>
        <p:nvPicPr>
          <p:cNvPr id="3" name="Picture 2" descr="A logo with colorful circles&#10;&#10;Description automatically generated">
            <a:extLst>
              <a:ext uri="{FF2B5EF4-FFF2-40B4-BE49-F238E27FC236}">
                <a16:creationId xmlns:a16="http://schemas.microsoft.com/office/drawing/2014/main" id="{F1FB47FC-6D08-D14F-41F5-6ECCA7123A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2781" y="5917866"/>
            <a:ext cx="1191093" cy="684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475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3d2c377-1710-41b2-91f9-3fc28c6780ae" xsi:nil="true"/>
    <lcf76f155ced4ddcb4097134ff3c332f xmlns="5a1b4ccb-f904-46f0-b00e-e01421fdb5a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D9BC275D881B4AB679B62074545901" ma:contentTypeVersion="15" ma:contentTypeDescription="Create a new document." ma:contentTypeScope="" ma:versionID="b1b1d59c3e9825790b2737fd418f2a1e">
  <xsd:schema xmlns:xsd="http://www.w3.org/2001/XMLSchema" xmlns:xs="http://www.w3.org/2001/XMLSchema" xmlns:p="http://schemas.microsoft.com/office/2006/metadata/properties" xmlns:ns2="5a1b4ccb-f904-46f0-b00e-e01421fdb5a1" xmlns:ns3="b3d2c377-1710-41b2-91f9-3fc28c6780ae" targetNamespace="http://schemas.microsoft.com/office/2006/metadata/properties" ma:root="true" ma:fieldsID="d52bb7193908910bb5e12d56ee86aeb1" ns2:_="" ns3:_="">
    <xsd:import namespace="5a1b4ccb-f904-46f0-b00e-e01421fdb5a1"/>
    <xsd:import namespace="b3d2c377-1710-41b2-91f9-3fc28c6780ae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SearchProperties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1b4ccb-f904-46f0-b00e-e01421fdb5a1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fa3be15d-62ab-4747-9cca-abaedad99e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d2c377-1710-41b2-91f9-3fc28c6780ae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2657d23e-4758-42ea-ad0b-aa5dcf6100c1}" ma:internalName="TaxCatchAll" ma:showField="CatchAllData" ma:web="b3d2c377-1710-41b2-91f9-3fc28c6780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3F8532-B344-4E73-BCA3-50C23F5B538A}">
  <ds:schemaRefs>
    <ds:schemaRef ds:uri="http://schemas.microsoft.com/office/2006/metadata/properties"/>
    <ds:schemaRef ds:uri="http://schemas.microsoft.com/office/infopath/2007/PartnerControls"/>
    <ds:schemaRef ds:uri="b3d2c377-1710-41b2-91f9-3fc28c6780ae"/>
    <ds:schemaRef ds:uri="5a1b4ccb-f904-46f0-b00e-e01421fdb5a1"/>
  </ds:schemaRefs>
</ds:datastoreItem>
</file>

<file path=customXml/itemProps2.xml><?xml version="1.0" encoding="utf-8"?>
<ds:datastoreItem xmlns:ds="http://schemas.openxmlformats.org/officeDocument/2006/customXml" ds:itemID="{96C6B7B7-D0DF-44F7-8294-8E210363BE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82362B-32D5-4C1B-9B23-17C45AE0E1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1b4ccb-f904-46f0-b00e-e01421fdb5a1"/>
    <ds:schemaRef ds:uri="b3d2c377-1710-41b2-91f9-3fc28c6780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Lucy Foster</dc:creator>
  <cp:lastModifiedBy>Lucy Foster</cp:lastModifiedBy>
  <cp:revision>2</cp:revision>
  <dcterms:created xsi:type="dcterms:W3CDTF">2025-02-12T16:20:37Z</dcterms:created>
  <dcterms:modified xsi:type="dcterms:W3CDTF">2025-02-14T10:40:46Z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0x01010027D9BC275D881B4AB679B62074545901</vt:lpwstr>
  </property>
</Properties>
</file>